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54" d="100"/>
          <a:sy n="54" d="100"/>
        </p:scale>
        <p:origin x="7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1E0300-E08E-388D-B33A-F70387F2E4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00B40E-18DF-79FB-3524-30D6195B8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0E141D-B10C-E3EF-90E3-60717BD0B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3BE931-7422-05A8-FA62-88991020D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C07BE7-C58E-BF57-7636-7FC05E2FD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2546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52A41C-9378-1203-A713-660FBD24B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6BF72E2-BBA7-69B3-B48F-2C1791B50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6850B61-D6F0-A0B9-3502-6030E1BC9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2AD007-BF80-48FD-282C-92383C556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FFA2C6-B4D4-632B-922E-0050E60C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9994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E69785D-0396-E5AF-3221-F46DFF7F5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64F501F-4BA1-6440-087F-5EE23765B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092D49-8721-B6C3-2E79-ECBB14D43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64A4AFC-4593-B6CC-3E95-8F434ACA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E54604B-AB1D-A8A0-D04C-D3605D7E1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6257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E7763A-3D99-E6A8-1516-51AC10B9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959EBC-1862-C617-8F1B-DD8EA9894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57EA9A-3B78-B86A-D20B-97E619452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C42A2EC-AE7D-0090-C866-03D61F99E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7A66D7-F4ED-4098-6261-3FC9BF0C0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8455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C5609-FF21-E54C-9CA7-865658C14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1C6195-3431-EED0-6688-14D2B4A3A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7A59DAB-ACAA-41F7-96F2-2857A62B5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7BF7ECE-E64C-9725-64E7-11A5200E9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074C16-94BD-FEEB-BBC7-7BE700E89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613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3D5C9E-7F4C-C4F4-B88B-92D94F769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2EE4BC-BF11-9A12-EA86-405F93F18F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38C4A76-0639-965D-B4AA-6E626F59E4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5834BF0-2B8D-FE51-0FBC-DAB49EB1C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C57BC0D-604E-30E4-C9D9-1BB39D49E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4D9551-8F61-0852-D295-5F41FB567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1577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4F1D1-561C-58EF-86A7-5C2628265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E9081F3-40FA-F57D-4053-D902F45EA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710F45-B435-CA0B-3B05-79ADC2119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C3CA131-208D-CD5A-3B42-3EB09370B0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3B5A7DA-8936-E08D-7DEE-6B8D4ED2D7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5443174-B1E7-5331-96E7-573784F79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A6CAA98-8790-FFE8-0EA2-B67BD923A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AFE623F-63B4-31F0-AA55-AD65BFAD5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933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7ED233-0D6D-FB1A-F208-379379622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3AA05FB-08BD-1C95-3459-1F19630C1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6DB3D4E-4C7F-F3F9-7D28-5806AC7A9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6F000AD-1F4F-EFF6-2A52-B78112AF2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2517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C7ACE29-6416-EB2A-2CB9-54509FD62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4721F2C-FF27-F8E0-790B-762DC0E38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39CFF86-19DB-8DEC-F8D0-EA5B04957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4059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3CF4D1-05C1-7955-1008-73B905511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3BEAC4-3FD6-467A-FB59-315476452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6634E30-A54D-7400-F15B-BC2D799446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C4CC6F5-C37A-5952-4702-EC5E356F4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536D4D8-36BC-7012-D735-1251C109F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CF498E1-2E32-AE8C-8A14-3ED695D11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983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6FD28E-8E9E-FED5-CF3E-806792CAF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72BC193-193F-3595-B635-35FB6EE538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4672FEF-EFDF-356C-73BE-961FB0182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83C3999-472D-B7D8-4438-EEB5491B3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3F41CF2-BB67-6483-1345-622D6EB43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361B21C-1A1F-9A01-DA46-5A079B0B3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9303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D25D1CD-94F9-9BD0-5C8C-DBE730F6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29E306-270A-575F-FE34-047599475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9D3057-F935-F358-1DA1-B6D25B48C3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2C389-2F9E-45AA-B8F9-CA10C95E17A6}" type="datetimeFigureOut">
              <a:rPr lang="zh-TW" altLang="en-US" smtClean="0"/>
              <a:t>2023/8/24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6F7D55E-BB65-7953-3A26-54325CF214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69F3284-E44D-2BF8-C24B-C06DDA086B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10758-FB83-4A14-BD68-B0AC0706EE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5923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D67EC6-A062-31E7-0C70-41A2F1B9A8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A0191D1-A577-7F75-D1F3-214B2AC6E1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3A22333-5536-260E-6A41-06238A1BE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965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寬螢幕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揚傑 鄭</dc:creator>
  <cp:lastModifiedBy>揚傑 鄭</cp:lastModifiedBy>
  <cp:revision>1</cp:revision>
  <dcterms:created xsi:type="dcterms:W3CDTF">2023-08-24T02:51:46Z</dcterms:created>
  <dcterms:modified xsi:type="dcterms:W3CDTF">2023-08-24T02:51:58Z</dcterms:modified>
</cp:coreProperties>
</file>

<file path=docProps/thumbnail.jpeg>
</file>